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9F83E2A-CCD2-4E1F-9419-136E7BFC370A}" type="datetimeFigureOut">
              <a:rPr lang="ru-RU" smtClean="0"/>
              <a:t>27.11.2012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28975639-BC2A-44E0-89EB-596469CCF1CC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/>
              <a:t>Моделирование из бумажных полосок 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/>
              <a:t>Пусть наша веселая полоска принесет вам радость и вдохновение</a:t>
            </a:r>
            <a:endParaRPr lang="ru-RU" sz="4800" i="1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2928926" y="214290"/>
            <a:ext cx="5757874" cy="532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0017-017-Blagodarim-za-vnima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52"/>
            <a:ext cx="8572560" cy="6572296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6766" cy="2071702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Из истории </a:t>
            </a:r>
            <a:r>
              <a:rPr lang="ru-RU" b="1" i="1" dirty="0" err="1" smtClean="0"/>
              <a:t>квиллинга</a:t>
            </a:r>
            <a:r>
              <a:rPr lang="ru-RU" b="1" i="1" dirty="0" smtClean="0"/>
              <a:t> :</a:t>
            </a:r>
            <a:br>
              <a:rPr lang="ru-RU" b="1" i="1" dirty="0" smtClean="0"/>
            </a:br>
            <a:r>
              <a:rPr lang="ru-RU" sz="3600" b="1" i="1" dirty="0" smtClean="0"/>
              <a:t>возник в Европе в конце14-начале 15 века . Раньше считался дамским увлечением , а сейчас популярен как хобби.  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876"/>
            <a:ext cx="8229600" cy="2882932"/>
          </a:xfrm>
        </p:spPr>
        <p:txBody>
          <a:bodyPr/>
          <a:lstStyle/>
          <a:p>
            <a:r>
              <a:rPr lang="ru-RU" i="1" dirty="0" smtClean="0"/>
              <a:t>Квиллинг</a:t>
            </a:r>
            <a:endParaRPr lang="ru-RU" i="1" dirty="0" smtClean="0"/>
          </a:p>
          <a:p>
            <a:r>
              <a:rPr lang="ru-RU" i="1" dirty="0" smtClean="0"/>
              <a:t>Бумагокручение</a:t>
            </a:r>
            <a:endParaRPr lang="ru-RU" i="1" dirty="0" smtClean="0"/>
          </a:p>
          <a:p>
            <a:r>
              <a:rPr lang="ru-RU" i="1" dirty="0" smtClean="0"/>
              <a:t>Бумажная филигрань</a:t>
            </a:r>
          </a:p>
          <a:p>
            <a:r>
              <a:rPr lang="ru-RU" i="1" dirty="0" smtClean="0"/>
              <a:t>Рол </a:t>
            </a:r>
            <a:endParaRPr lang="ru-RU" i="1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Инструменты и материалы</a:t>
            </a:r>
            <a:br>
              <a:rPr lang="ru-RU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smtClean="0"/>
              <a:t>Бумага</a:t>
            </a:r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i="1" dirty="0" smtClean="0"/>
              <a:t>Клей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Ножницы</a:t>
            </a:r>
          </a:p>
          <a:p>
            <a:endParaRPr lang="ru-RU" dirty="0"/>
          </a:p>
        </p:txBody>
      </p:sp>
      <p:pic>
        <p:nvPicPr>
          <p:cNvPr id="4" name="Рисунок 3" descr="858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1428736"/>
            <a:ext cx="1643074" cy="1285884"/>
          </a:xfrm>
          <a:prstGeom prst="rect">
            <a:avLst/>
          </a:prstGeom>
        </p:spPr>
      </p:pic>
      <p:pic>
        <p:nvPicPr>
          <p:cNvPr id="5" name="Рисунок 4" descr="108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2928934"/>
            <a:ext cx="1714512" cy="1714512"/>
          </a:xfrm>
          <a:prstGeom prst="rect">
            <a:avLst/>
          </a:prstGeom>
        </p:spPr>
      </p:pic>
      <p:pic>
        <p:nvPicPr>
          <p:cNvPr id="6" name="Рисунок 5" descr="090721_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643446"/>
            <a:ext cx="2228840" cy="167163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Физминутка</a:t>
            </a:r>
            <a:r>
              <a:rPr lang="ru-RU" b="1" i="1" dirty="0" smtClean="0"/>
              <a:t> для глаз</a:t>
            </a:r>
            <a:endParaRPr lang="ru-RU" b="1" i="1" dirty="0"/>
          </a:p>
        </p:txBody>
      </p:sp>
      <p:pic>
        <p:nvPicPr>
          <p:cNvPr id="4" name="Picture 32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wavAudioFile r:embed="rId1" name="01 - мален.ёлочке.wav"/>
          </p:nvPr>
        </p:nvPicPr>
        <p:blipFill>
          <a:blip r:embed="rId3"/>
          <a:stretch>
            <a:fillRect/>
          </a:stretch>
        </p:blipFill>
        <p:spPr bwMode="auto">
          <a:xfrm>
            <a:off x="4419600" y="4016375"/>
            <a:ext cx="304800" cy="304800"/>
          </a:xfrm>
          <a:prstGeom prst="rect">
            <a:avLst/>
          </a:prstGeom>
          <a:noFill/>
        </p:spPr>
      </p:pic>
      <p:pic>
        <p:nvPicPr>
          <p:cNvPr id="5" name="Picture 29" descr="7028_d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 b="14578"/>
          <a:stretch>
            <a:fillRect/>
          </a:stretch>
        </p:blipFill>
        <p:spPr bwMode="auto">
          <a:xfrm>
            <a:off x="2071670" y="1285860"/>
            <a:ext cx="5286412" cy="5456253"/>
          </a:xfrm>
          <a:prstGeom prst="rect">
            <a:avLst/>
          </a:prstGeom>
          <a:noFill/>
        </p:spPr>
      </p:pic>
      <p:pic>
        <p:nvPicPr>
          <p:cNvPr id="6" name="Picture 20" descr="blogentry-14-119733486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0394">
            <a:off x="4595974" y="1993761"/>
            <a:ext cx="712787" cy="969963"/>
          </a:xfrm>
          <a:prstGeom prst="rect">
            <a:avLst/>
          </a:prstGeom>
          <a:noFill/>
        </p:spPr>
      </p:pic>
      <p:pic>
        <p:nvPicPr>
          <p:cNvPr id="7" name="Picture 9" descr="DSC0275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885081"/>
            <a:ext cx="819149" cy="977302"/>
          </a:xfrm>
          <a:prstGeom prst="rect">
            <a:avLst/>
          </a:prstGeom>
          <a:noFill/>
        </p:spPr>
      </p:pic>
      <p:pic>
        <p:nvPicPr>
          <p:cNvPr id="8" name="Picture 7" descr="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>
            <a:off x="5072066" y="3000372"/>
            <a:ext cx="958850" cy="1225550"/>
          </a:xfrm>
          <a:prstGeom prst="rect">
            <a:avLst/>
          </a:prstGeom>
          <a:noFill/>
        </p:spPr>
      </p:pic>
      <p:pic>
        <p:nvPicPr>
          <p:cNvPr id="9" name="Picture 3" descr="blogentry-14-119733486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818242">
            <a:off x="3336821" y="3940070"/>
            <a:ext cx="835151" cy="1135952"/>
          </a:xfrm>
          <a:prstGeom prst="rect">
            <a:avLst/>
          </a:prstGeom>
          <a:noFill/>
        </p:spPr>
      </p:pic>
      <p:pic>
        <p:nvPicPr>
          <p:cNvPr id="10" name="Picture 11" descr="ball_s"/>
          <p:cNvPicPr>
            <a:picLocks noChangeAspect="1" noChangeArrowheads="1"/>
          </p:cNvPicPr>
          <p:nvPr/>
        </p:nvPicPr>
        <p:blipFill>
          <a:blip r:embed="rId9">
            <a:lum bright="-12000"/>
          </a:blip>
          <a:srcRect/>
          <a:stretch>
            <a:fillRect/>
          </a:stretch>
        </p:blipFill>
        <p:spPr bwMode="auto">
          <a:xfrm>
            <a:off x="4500562" y="4143380"/>
            <a:ext cx="974927" cy="1141411"/>
          </a:xfrm>
          <a:prstGeom prst="rect">
            <a:avLst/>
          </a:prstGeom>
          <a:noFill/>
        </p:spPr>
      </p:pic>
      <p:pic>
        <p:nvPicPr>
          <p:cNvPr id="11" name="Picture 5" descr="1321_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1996124">
            <a:off x="5580474" y="4508913"/>
            <a:ext cx="1157642" cy="1157642"/>
          </a:xfrm>
          <a:prstGeom prst="rect">
            <a:avLst/>
          </a:prstGeom>
          <a:noFill/>
        </p:spPr>
      </p:pic>
      <p:pic>
        <p:nvPicPr>
          <p:cNvPr id="12" name="Picture 18" descr="DSC0275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43908">
            <a:off x="3290450" y="5259329"/>
            <a:ext cx="947502" cy="1129623"/>
          </a:xfrm>
          <a:prstGeom prst="rect">
            <a:avLst/>
          </a:prstGeom>
          <a:noFill/>
        </p:spPr>
      </p:pic>
      <p:pic>
        <p:nvPicPr>
          <p:cNvPr id="13" name="Picture 19" descr="1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795" r="14795" b="17876"/>
          <a:stretch>
            <a:fillRect/>
          </a:stretch>
        </p:blipFill>
        <p:spPr bwMode="auto">
          <a:xfrm rot="2536906">
            <a:off x="4870003" y="5261755"/>
            <a:ext cx="1139389" cy="1394339"/>
          </a:xfrm>
          <a:prstGeom prst="rect">
            <a:avLst/>
          </a:prstGeom>
          <a:noFill/>
        </p:spPr>
      </p:pic>
      <p:pic>
        <p:nvPicPr>
          <p:cNvPr id="14" name="Picture 26" descr="d3365a70f643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220" b="1892"/>
          <a:stretch>
            <a:fillRect/>
          </a:stretch>
        </p:blipFill>
        <p:spPr bwMode="auto">
          <a:xfrm>
            <a:off x="1571604" y="1928802"/>
            <a:ext cx="1296987" cy="1152525"/>
          </a:xfrm>
          <a:prstGeom prst="rect">
            <a:avLst/>
          </a:prstGeom>
          <a:noFill/>
        </p:spPr>
      </p:pic>
      <p:pic>
        <p:nvPicPr>
          <p:cNvPr id="15" name="Picture 24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1357290" y="4429132"/>
            <a:ext cx="936625" cy="865187"/>
          </a:xfrm>
          <a:prstGeom prst="rect">
            <a:avLst/>
          </a:prstGeom>
          <a:noFill/>
        </p:spPr>
      </p:pic>
      <p:pic>
        <p:nvPicPr>
          <p:cNvPr id="16" name="Picture 23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086"/>
          <a:stretch>
            <a:fillRect/>
          </a:stretch>
        </p:blipFill>
        <p:spPr bwMode="auto">
          <a:xfrm>
            <a:off x="6572264" y="1714488"/>
            <a:ext cx="936625" cy="865188"/>
          </a:xfrm>
          <a:prstGeom prst="rect">
            <a:avLst/>
          </a:prstGeom>
          <a:noFill/>
        </p:spPr>
      </p:pic>
      <p:pic>
        <p:nvPicPr>
          <p:cNvPr id="17" name="Picture 25" descr="d3365a70f64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5515"/>
          <a:stretch>
            <a:fillRect/>
          </a:stretch>
        </p:blipFill>
        <p:spPr bwMode="auto">
          <a:xfrm>
            <a:off x="7920037" y="4071942"/>
            <a:ext cx="1223963" cy="1111250"/>
          </a:xfrm>
          <a:prstGeom prst="rect">
            <a:avLst/>
          </a:prstGeom>
          <a:noFill/>
        </p:spPr>
      </p:pic>
      <p:pic>
        <p:nvPicPr>
          <p:cNvPr id="18" name="Picture 27" descr="d3365a70f64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/>
          </a:blip>
          <a:srcRect l="7243"/>
          <a:stretch>
            <a:fillRect/>
          </a:stretch>
        </p:blipFill>
        <p:spPr bwMode="auto">
          <a:xfrm>
            <a:off x="7429520" y="5500702"/>
            <a:ext cx="935038" cy="8651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000"/>
                            </p:stCondLst>
                            <p:childTnLst>
                              <p:par>
                                <p:cTn id="5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000"/>
                            </p:stCondLst>
                            <p:childTnLst>
                              <p:par>
                                <p:cTn id="5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000"/>
                            </p:stCondLst>
                            <p:childTnLst>
                              <p:par>
                                <p:cTn id="63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11713 C 0.08767 -0.11713 0.14375 -0.04236 0.14375 0.04954 C 0.14375 0.14144 0.08767 0.21621 0.01875 0.21621 C -0.05018 0.21621 -0.10625 0.14144 -0.10625 0.04954 C -0.10625 -0.04236 -0.05018 -0.11713 0.01875 -0.11713 Z " pathEditMode="relative" rAng="0" ptsTypes="fffff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0"/>
                            </p:stCondLst>
                            <p:childTnLst>
                              <p:par>
                                <p:cTn id="66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1000"/>
                            </p:stCondLst>
                            <p:childTnLst>
                              <p:par>
                                <p:cTn id="7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000"/>
                            </p:stCondLst>
                            <p:childTnLst>
                              <p:par>
                                <p:cTn id="74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7000"/>
                            </p:stCondLst>
                            <p:childTnLst>
                              <p:par>
                                <p:cTn id="78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28 -0.17546 C 0.02865 -0.17546 0.08472 -0.10069 0.08472 -0.00879 C 0.08472 0.08311 0.02865 0.15787 -0.04028 0.15787 C -0.1092 0.15787 -0.16528 0.08311 -0.16528 -0.00879 C -0.16528 -0.10069 -0.1092 -0.17546 -0.04028 -0.17546 Z " pathEditMode="relative" rAng="0" ptsTypes="fffff">
                                      <p:cBhvr>
                                        <p:cTn id="7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1000"/>
                            </p:stCondLst>
                            <p:childTnLst>
                              <p:par>
                                <p:cTn id="81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8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Базовые элементы . Всего существует около  20 базовых элементов. </a:t>
            </a:r>
            <a:endParaRPr lang="ru-RU" b="1" i="1" dirty="0"/>
          </a:p>
        </p:txBody>
      </p:sp>
      <p:pic>
        <p:nvPicPr>
          <p:cNvPr id="4" name="Содержимое 3" descr="4792614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857364"/>
            <a:ext cx="5857916" cy="4857784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Технология изготовления</a:t>
            </a:r>
            <a:endParaRPr lang="ru-RU" b="1" i="1" dirty="0"/>
          </a:p>
        </p:txBody>
      </p:sp>
      <p:pic>
        <p:nvPicPr>
          <p:cNvPr id="6" name="Содержимое 5" descr="q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357430"/>
            <a:ext cx="3200123" cy="3071834"/>
          </a:xfrm>
        </p:spPr>
      </p:pic>
      <p:pic>
        <p:nvPicPr>
          <p:cNvPr id="7" name="Рисунок 6" descr="q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868" y="2285992"/>
            <a:ext cx="5572132" cy="1323975"/>
          </a:xfrm>
          <a:prstGeom prst="rect">
            <a:avLst/>
          </a:prstGeom>
        </p:spPr>
      </p:pic>
      <p:pic>
        <p:nvPicPr>
          <p:cNvPr id="9" name="Рисунок 8" descr="q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76" y="3929066"/>
            <a:ext cx="5572124" cy="150495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i="1" dirty="0"/>
          </a:p>
        </p:txBody>
      </p:sp>
      <p:pic>
        <p:nvPicPr>
          <p:cNvPr id="4" name="Содержимое 3" descr="0024-024-Fizminutk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09" y="214290"/>
            <a:ext cx="8844547" cy="642942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Готовые работы:</a:t>
            </a:r>
            <a:endParaRPr lang="ru-RU" b="1" i="1" dirty="0"/>
          </a:p>
        </p:txBody>
      </p:sp>
      <p:pic>
        <p:nvPicPr>
          <p:cNvPr id="4" name="Содержимое 3" descr="997ef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357298"/>
            <a:ext cx="2143140" cy="2461231"/>
          </a:xfrm>
        </p:spPr>
      </p:pic>
      <p:pic>
        <p:nvPicPr>
          <p:cNvPr id="5" name="Рисунок 4" descr="151018_26413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285860"/>
            <a:ext cx="2826258" cy="2428892"/>
          </a:xfrm>
          <a:prstGeom prst="rect">
            <a:avLst/>
          </a:prstGeom>
        </p:spPr>
      </p:pic>
      <p:pic>
        <p:nvPicPr>
          <p:cNvPr id="6" name="Рисунок 5" descr="1329470067_3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1285860"/>
            <a:ext cx="3286116" cy="2430017"/>
          </a:xfrm>
          <a:prstGeom prst="rect">
            <a:avLst/>
          </a:prstGeom>
        </p:spPr>
      </p:pic>
      <p:pic>
        <p:nvPicPr>
          <p:cNvPr id="7" name="Рисунок 6" descr="matveev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3857628"/>
            <a:ext cx="1956302" cy="2643182"/>
          </a:xfrm>
          <a:prstGeom prst="rect">
            <a:avLst/>
          </a:prstGeom>
        </p:spPr>
      </p:pic>
      <p:pic>
        <p:nvPicPr>
          <p:cNvPr id="8" name="Рисунок 7" descr="151018_26413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3786190"/>
            <a:ext cx="2357454" cy="2714644"/>
          </a:xfrm>
          <a:prstGeom prst="rect">
            <a:avLst/>
          </a:prstGeom>
        </p:spPr>
      </p:pic>
      <p:pic>
        <p:nvPicPr>
          <p:cNvPr id="10" name="Рисунок 9" descr="DSC0757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00694" y="3786190"/>
            <a:ext cx="3476618" cy="2607464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Самостоятельная работа</a:t>
            </a:r>
            <a:endParaRPr lang="ru-RU" b="1" i="1" dirty="0"/>
          </a:p>
        </p:txBody>
      </p:sp>
      <p:pic>
        <p:nvPicPr>
          <p:cNvPr id="4" name="Содержимое 3" descr="kvilling_podelki_0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428736"/>
            <a:ext cx="5857916" cy="5286412"/>
          </a:xfr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Другая 17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181</TotalTime>
  <Words>48</Words>
  <Application>Microsoft Office PowerPoint</Application>
  <PresentationFormat>Экран (4:3)</PresentationFormat>
  <Paragraphs>23</Paragraphs>
  <Slides>10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Яркая</vt:lpstr>
      <vt:lpstr>Моделирование из бумажных полосок </vt:lpstr>
      <vt:lpstr>Из истории квиллинга : возник в Европе в конце14-начале 15 века . Раньше считался дамским увлечением , а сейчас популярен как хобби.  </vt:lpstr>
      <vt:lpstr>Инструменты и материалы </vt:lpstr>
      <vt:lpstr>Физминутка для глаз</vt:lpstr>
      <vt:lpstr>Базовые элементы . Всего существует около  20 базовых элементов. </vt:lpstr>
      <vt:lpstr>Технология изготовления</vt:lpstr>
      <vt:lpstr>Слайд 7</vt:lpstr>
      <vt:lpstr>Готовые работы:</vt:lpstr>
      <vt:lpstr>Самостоятельная работа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из бумажных полосок</dc:title>
  <dc:creator>Дима</dc:creator>
  <cp:lastModifiedBy>Дима</cp:lastModifiedBy>
  <cp:revision>18</cp:revision>
  <dcterms:created xsi:type="dcterms:W3CDTF">2012-11-27T13:59:12Z</dcterms:created>
  <dcterms:modified xsi:type="dcterms:W3CDTF">2012-11-27T17:01:06Z</dcterms:modified>
</cp:coreProperties>
</file>